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4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00"/>
    <a:srgbClr val="FFFF00"/>
    <a:srgbClr val="0000CC"/>
    <a:srgbClr val="FF0000"/>
    <a:srgbClr val="3333FF"/>
    <a:srgbClr val="66FFFF"/>
    <a:srgbClr val="9900CC"/>
    <a:srgbClr val="0033CC"/>
    <a:srgbClr val="C1BD03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6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E91CD-D3DD-4C02-B68A-903F82DE180B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45CD6A-248C-4136-B7D8-97C891FE11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905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D6ADFC-3CA0-4B7B-9E28-42C41BA73A6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50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0">
    <p:sndAc>
      <p:endSnd/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0">
    <p:sndAc>
      <p:endSnd/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0">
    <p:sndAc>
      <p:endSnd/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0">
    <p:sndAc>
      <p:endSnd/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0">
    <p:sndAc>
      <p:endSnd/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0">
    <p:sndAc>
      <p:endSnd/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0">
    <p:sndAc>
      <p:endSnd/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0">
    <p:sndAc>
      <p:endSnd/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0">
    <p:sndAc>
      <p:endSnd/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0">
    <p:sndAc>
      <p:endSnd/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0">
    <p:sndAc>
      <p:endSnd/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 advTm="0">
    <p:sndAc>
      <p:endSnd/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5486403" y="533402"/>
            <a:ext cx="3277920" cy="654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4028" tIns="42014" rIns="84028" bIns="42014">
            <a:spAutoFit/>
          </a:bodyPr>
          <a:lstStyle/>
          <a:p>
            <a:r>
              <a:rPr lang="en-US" sz="37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ঐতিহ্যের</a:t>
            </a:r>
            <a:r>
              <a:rPr lang="en-US" sz="37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 ৩৪ </a:t>
            </a:r>
            <a:r>
              <a:rPr lang="en-US" sz="37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তম</a:t>
            </a:r>
            <a:r>
              <a:rPr lang="bn-BD" sz="3700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.....</a:t>
            </a:r>
            <a:endParaRPr lang="en-US" sz="3700" dirty="0">
              <a:solidFill>
                <a:srgbClr val="00CC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628" name="WordArt 4"/>
          <p:cNvSpPr>
            <a:spLocks noChangeArrowheads="1" noChangeShapeType="1" noTextEdit="1"/>
          </p:cNvSpPr>
          <p:nvPr/>
        </p:nvSpPr>
        <p:spPr bwMode="auto">
          <a:xfrm>
            <a:off x="1388535" y="1371604"/>
            <a:ext cx="6840538" cy="1200151"/>
          </a:xfrm>
          <a:prstGeom prst="rect">
            <a:avLst/>
          </a:prstGeom>
        </p:spPr>
        <p:txBody>
          <a:bodyPr wrap="none" lIns="84028" tIns="42014" rIns="84028" bIns="42014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400" b="1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/>
                <a:cs typeface="NikoshBAN"/>
              </a:rPr>
              <a:t>জাতীয়</a:t>
            </a:r>
            <a:r>
              <a:rPr lang="en-US" sz="44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/>
                <a:cs typeface="NikoshBAN"/>
              </a:rPr>
              <a:t> </a:t>
            </a:r>
            <a:r>
              <a:rPr lang="en-US" sz="4400" b="1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/>
                <a:cs typeface="NikoshBAN"/>
              </a:rPr>
              <a:t>বিজ্ঞান</a:t>
            </a:r>
            <a:r>
              <a:rPr lang="en-US" sz="44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/>
                <a:cs typeface="NikoshBAN"/>
              </a:rPr>
              <a:t> ও </a:t>
            </a:r>
            <a:r>
              <a:rPr lang="en-US" sz="4400" b="1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/>
                <a:cs typeface="NikoshBAN"/>
              </a:rPr>
              <a:t>প্রযুক্তি</a:t>
            </a:r>
            <a:r>
              <a:rPr lang="en-US" sz="44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/>
                <a:cs typeface="NikoshBAN"/>
              </a:rPr>
              <a:t> </a:t>
            </a:r>
            <a:r>
              <a:rPr lang="en-US" sz="4400" b="1" kern="10" dirty="0" err="1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/>
                <a:cs typeface="NikoshBAN"/>
              </a:rPr>
              <a:t>সপ্তাহ</a:t>
            </a:r>
            <a:r>
              <a:rPr lang="en-US" sz="44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/>
                <a:cs typeface="NikoshBAN"/>
              </a:rPr>
              <a:t>-</a:t>
            </a:r>
            <a:r>
              <a:rPr lang="as-IN" sz="44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/>
                <a:cs typeface="NikoshBAN"/>
              </a:rPr>
              <a:t>২০১</a:t>
            </a:r>
            <a:r>
              <a:rPr lang="en-US" sz="44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NikoshBAN"/>
                <a:cs typeface="NikoshBAN"/>
              </a:rPr>
              <a:t>3</a:t>
            </a:r>
            <a:endParaRPr lang="en-US" sz="44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NikoshBAN"/>
              <a:cs typeface="NikoshBAN"/>
            </a:endParaRP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914400" y="5334001"/>
            <a:ext cx="6705600" cy="1054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4028" tIns="42014" rIns="84028" bIns="42014">
            <a:spAutoFit/>
          </a:bodyPr>
          <a:lstStyle/>
          <a:p>
            <a:r>
              <a:rPr lang="bn-BD" sz="33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স্থান:</a:t>
            </a:r>
            <a:r>
              <a:rPr lang="bn-BD" sz="3300" b="1" dirty="0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3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অডিটোরিয়াম, </a:t>
            </a:r>
            <a:r>
              <a:rPr lang="bn-BD" sz="33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টিচার্স ট্রেনিং কলেজ, রাজশাহী</a:t>
            </a:r>
          </a:p>
          <a:p>
            <a:r>
              <a:rPr lang="bn-BD" sz="3000" b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তারিখ: </a:t>
            </a:r>
            <a:r>
              <a:rPr lang="en-US" sz="3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১৩ </a:t>
            </a:r>
            <a:r>
              <a:rPr lang="en-US" sz="3000" b="1" dirty="0" err="1" smtClean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মার্চ</a:t>
            </a:r>
            <a:r>
              <a:rPr lang="en-US" sz="3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 ,2013</a:t>
            </a:r>
            <a:r>
              <a:rPr lang="bn-BD" sz="3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000" b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খ্রি</a:t>
            </a:r>
            <a:r>
              <a:rPr lang="en-US" sz="3000" b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bn-BD" sz="3000" b="1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30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সময়: সকাল </a:t>
            </a:r>
            <a:r>
              <a:rPr lang="en-US" sz="3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০৯</a:t>
            </a:r>
            <a:r>
              <a:rPr lang="bn-BD" sz="3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en-US" sz="3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৩০</a:t>
            </a:r>
            <a:r>
              <a:rPr lang="bn-BD" sz="30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0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ঘটিকা</a:t>
            </a:r>
            <a:endParaRPr lang="en-US" sz="30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-1061354"/>
            <a:ext cx="1371600" cy="361847"/>
          </a:xfrm>
          <a:prstGeom prst="rect">
            <a:avLst/>
          </a:prstGeom>
          <a:noFill/>
        </p:spPr>
        <p:txBody>
          <a:bodyPr wrap="square" lIns="84028" tIns="42014" rIns="84028" bIns="42014" rtlCol="0">
            <a:spAutoFit/>
          </a:bodyPr>
          <a:lstStyle/>
          <a:p>
            <a:endParaRPr lang="en-US" dirty="0"/>
          </a:p>
        </p:txBody>
      </p:sp>
      <p:pic>
        <p:nvPicPr>
          <p:cNvPr id="13" name="Picture 12" descr="Bangladesh-240-animated-flag-gif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0"/>
            <a:ext cx="228600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4419600" y="2819400"/>
            <a:ext cx="4038600" cy="2246769"/>
          </a:xfrm>
          <a:prstGeom prst="rect">
            <a:avLst/>
          </a:prstGeom>
          <a:solidFill>
            <a:srgbClr val="0000CC"/>
          </a:solidFill>
          <a:ln/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kern="1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000" kern="1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kern="1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অতিথি</a:t>
            </a:r>
            <a:r>
              <a:rPr lang="en-US" sz="3200" kern="1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: </a:t>
            </a:r>
          </a:p>
          <a:p>
            <a:r>
              <a:rPr lang="en-US" sz="3600" b="1" kern="1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জনাব</a:t>
            </a:r>
            <a:r>
              <a:rPr lang="en-US" sz="3600" b="1" kern="1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kern="1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স্বপন</a:t>
            </a:r>
            <a:r>
              <a:rPr lang="en-US" sz="3600" b="1" kern="1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kern="1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3600" b="1" kern="1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kern="1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রায়</a:t>
            </a:r>
            <a:endParaRPr lang="en-US" sz="3600" b="1" kern="1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kern="10" dirty="0" err="1" smtClean="0">
                <a:solidFill>
                  <a:srgbClr val="66FFFF"/>
                </a:solidFill>
                <a:latin typeface="NikoshBAN" pitchFamily="2" charset="0"/>
                <a:cs typeface="NikoshBAN" pitchFamily="2" charset="0"/>
              </a:rPr>
              <a:t>অতিরিক্ত</a:t>
            </a:r>
            <a:r>
              <a:rPr lang="en-US" sz="3200" kern="10" dirty="0" smtClean="0">
                <a:solidFill>
                  <a:srgbClr val="66FF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kern="10" dirty="0" err="1" smtClean="0">
                <a:solidFill>
                  <a:srgbClr val="66FFFF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3200" kern="10" dirty="0" smtClean="0">
                <a:solidFill>
                  <a:srgbClr val="66FF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kern="10" dirty="0" err="1" smtClean="0">
                <a:solidFill>
                  <a:srgbClr val="66FFFF"/>
                </a:solidFill>
                <a:latin typeface="NikoshBAN" pitchFamily="2" charset="0"/>
                <a:cs typeface="NikoshBAN" pitchFamily="2" charset="0"/>
              </a:rPr>
              <a:t>কমিশনার</a:t>
            </a:r>
            <a:endParaRPr lang="en-US" sz="3200" kern="10" dirty="0" smtClean="0">
              <a:solidFill>
                <a:srgbClr val="66FF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kern="10" dirty="0" err="1" smtClean="0">
                <a:solidFill>
                  <a:srgbClr val="66FFFF"/>
                </a:solidFill>
                <a:latin typeface="NikoshBAN" pitchFamily="2" charset="0"/>
                <a:cs typeface="NikoshBAN" pitchFamily="2" charset="0"/>
              </a:rPr>
              <a:t>রাজশাহী</a:t>
            </a:r>
            <a:r>
              <a:rPr lang="en-US" sz="3200" kern="10" dirty="0" smtClean="0">
                <a:solidFill>
                  <a:srgbClr val="66FFFF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kern="10" spc="50" dirty="0">
              <a:ln w="11430"/>
              <a:solidFill>
                <a:srgbClr val="66FF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2533" y="2819401"/>
            <a:ext cx="3589867" cy="206210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s-IN" sz="3200" b="1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NikoshBAN"/>
                <a:cs typeface="NikoshBAN"/>
              </a:rPr>
              <a:t>সভাপতিঃ</a:t>
            </a:r>
            <a:r>
              <a:rPr lang="as-IN" sz="3200" kern="10" dirty="0" smtClean="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NikoshBAN"/>
                <a:cs typeface="NikoshBAN"/>
              </a:rPr>
              <a:t> </a:t>
            </a:r>
          </a:p>
          <a:p>
            <a:r>
              <a:rPr lang="en-US" sz="3200" kern="10" dirty="0" err="1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latin typeface="NikoshBAN"/>
                <a:cs typeface="NikoshBAN"/>
              </a:rPr>
              <a:t>জনাব</a:t>
            </a:r>
            <a:r>
              <a:rPr lang="en-US" sz="3200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latin typeface="NikoshBAN"/>
                <a:cs typeface="NikoshBAN"/>
              </a:rPr>
              <a:t> </a:t>
            </a:r>
            <a:r>
              <a:rPr lang="en-US" sz="3200" kern="10" dirty="0" err="1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latin typeface="NikoshBAN"/>
                <a:cs typeface="NikoshBAN"/>
              </a:rPr>
              <a:t>মোঃ</a:t>
            </a:r>
            <a:r>
              <a:rPr lang="en-US" sz="3200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latin typeface="NikoshBAN"/>
                <a:cs typeface="NikoshBAN"/>
              </a:rPr>
              <a:t> </a:t>
            </a:r>
            <a:r>
              <a:rPr lang="en-US" sz="3200" kern="10" dirty="0" err="1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latin typeface="NikoshBAN"/>
                <a:cs typeface="NikoshBAN"/>
              </a:rPr>
              <a:t>জাকির</a:t>
            </a:r>
            <a:r>
              <a:rPr lang="en-US" sz="3200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latin typeface="NikoshBAN"/>
                <a:cs typeface="NikoshBAN"/>
              </a:rPr>
              <a:t> </a:t>
            </a:r>
            <a:r>
              <a:rPr lang="en-US" sz="3200" kern="10" dirty="0" err="1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latin typeface="NikoshBAN"/>
                <a:cs typeface="NikoshBAN"/>
              </a:rPr>
              <a:t>হোসেন</a:t>
            </a:r>
            <a:r>
              <a:rPr lang="en-US" sz="3200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latin typeface="NikoshBAN"/>
                <a:cs typeface="NikoshBAN"/>
              </a:rPr>
              <a:t> </a:t>
            </a:r>
            <a:r>
              <a:rPr lang="en-US" sz="3200" kern="10" dirty="0" err="1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latin typeface="NikoshBAN"/>
                <a:cs typeface="NikoshBAN"/>
              </a:rPr>
              <a:t>এডিসি</a:t>
            </a:r>
            <a:r>
              <a:rPr lang="en-US" sz="3200" kern="10" dirty="0" smtClean="0">
                <a:ln w="9525">
                  <a:round/>
                  <a:headEnd/>
                  <a:tailEnd/>
                </a:ln>
                <a:solidFill>
                  <a:srgbClr val="FFFF00"/>
                </a:solidFill>
                <a:latin typeface="NikoshBAN"/>
                <a:cs typeface="NikoshBAN"/>
              </a:rPr>
              <a:t> </a:t>
            </a:r>
            <a:r>
              <a:rPr lang="en-US" sz="3200" kern="10" dirty="0" smtClean="0">
                <a:ln w="9525">
                  <a:round/>
                  <a:headEnd/>
                  <a:tailEnd/>
                </a:ln>
                <a:solidFill>
                  <a:srgbClr val="00FFFF"/>
                </a:solidFill>
                <a:latin typeface="NikoshBAN"/>
                <a:cs typeface="NikoshBAN"/>
              </a:rPr>
              <a:t>(</a:t>
            </a:r>
            <a:r>
              <a:rPr lang="en-US" sz="3200" kern="10" dirty="0" err="1" smtClean="0">
                <a:ln w="9525">
                  <a:round/>
                  <a:headEnd/>
                  <a:tailEnd/>
                </a:ln>
                <a:solidFill>
                  <a:srgbClr val="00FFFF"/>
                </a:solidFill>
                <a:latin typeface="NikoshBAN"/>
                <a:cs typeface="NikoshBAN"/>
              </a:rPr>
              <a:t>শিক্ষা</a:t>
            </a:r>
            <a:r>
              <a:rPr lang="en-US" sz="3200" kern="10" dirty="0" smtClean="0">
                <a:ln w="9525">
                  <a:round/>
                  <a:headEnd/>
                  <a:tailEnd/>
                </a:ln>
                <a:solidFill>
                  <a:srgbClr val="00FFFF"/>
                </a:solidFill>
                <a:latin typeface="NikoshBAN"/>
                <a:cs typeface="NikoshBAN"/>
              </a:rPr>
              <a:t> ও </a:t>
            </a:r>
            <a:r>
              <a:rPr lang="en-US" sz="3200" kern="10" dirty="0" err="1" smtClean="0">
                <a:ln w="9525">
                  <a:round/>
                  <a:headEnd/>
                  <a:tailEnd/>
                </a:ln>
                <a:solidFill>
                  <a:srgbClr val="00FFFF"/>
                </a:solidFill>
                <a:latin typeface="NikoshBAN"/>
                <a:cs typeface="NikoshBAN"/>
              </a:rPr>
              <a:t>উন্নয়ন</a:t>
            </a:r>
            <a:r>
              <a:rPr lang="en-US" sz="3200" kern="10" dirty="0" smtClean="0">
                <a:ln w="9525">
                  <a:round/>
                  <a:headEnd/>
                  <a:tailEnd/>
                </a:ln>
                <a:solidFill>
                  <a:srgbClr val="00FFFF"/>
                </a:solidFill>
                <a:latin typeface="NikoshBAN"/>
                <a:cs typeface="NikoshBAN"/>
              </a:rPr>
              <a:t>) </a:t>
            </a:r>
          </a:p>
          <a:p>
            <a:r>
              <a:rPr lang="en-US" sz="3200" kern="10" dirty="0" err="1" smtClean="0">
                <a:ln w="9525">
                  <a:round/>
                  <a:headEnd/>
                  <a:tailEnd/>
                </a:ln>
                <a:solidFill>
                  <a:srgbClr val="00FFFF"/>
                </a:solidFill>
                <a:latin typeface="NikoshBAN"/>
                <a:cs typeface="NikoshBAN"/>
              </a:rPr>
              <a:t>রাজশাহী</a:t>
            </a:r>
            <a:r>
              <a:rPr lang="en-US" sz="3200" kern="10" dirty="0" smtClean="0">
                <a:ln w="9525">
                  <a:round/>
                  <a:headEnd/>
                  <a:tailEnd/>
                </a:ln>
                <a:solidFill>
                  <a:srgbClr val="00FFFF"/>
                </a:solidFill>
                <a:latin typeface="NikoshBAN"/>
                <a:cs typeface="NikoshBAN"/>
              </a:rPr>
              <a:t>।</a:t>
            </a:r>
            <a:endParaRPr lang="en-US" sz="3200" dirty="0">
              <a:solidFill>
                <a:srgbClr val="00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172200" y="6656178"/>
            <a:ext cx="2895600" cy="180373"/>
          </a:xfrm>
        </p:spPr>
        <p:txBody>
          <a:bodyPr/>
          <a:lstStyle/>
          <a:p>
            <a:r>
              <a:rPr lang="en-US" dirty="0" smtClean="0"/>
              <a:t>Md. </a:t>
            </a:r>
            <a:r>
              <a:rPr lang="en-US" dirty="0" err="1" smtClean="0"/>
              <a:t>Ferdous</a:t>
            </a:r>
            <a:r>
              <a:rPr lang="en-US" dirty="0" smtClean="0"/>
              <a:t> Wahid, TT College, </a:t>
            </a:r>
            <a:r>
              <a:rPr lang="en-US" dirty="0" err="1" smtClean="0"/>
              <a:t>Rajshahi</a:t>
            </a:r>
            <a:endParaRPr lang="en-US" dirty="0"/>
          </a:p>
        </p:txBody>
      </p:sp>
    </p:spTree>
  </p:cSld>
  <p:clrMapOvr>
    <a:masterClrMapping/>
  </p:clrMapOvr>
  <p:transition spd="med"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nodeType="withEffect">
                                  <p:stCondLst>
                                    <p:cond delay="9000"/>
                                  </p:stCondLst>
                                  <p:iterate type="lt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71</Words>
  <Application>Microsoft Office PowerPoint</Application>
  <PresentationFormat>On-screen Show (4:3)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NikoshBAN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TT College Rajshahi</dc:creator>
  <cp:lastModifiedBy>Doel-1612i3</cp:lastModifiedBy>
  <cp:revision>138</cp:revision>
  <dcterms:created xsi:type="dcterms:W3CDTF">2006-08-16T00:00:00Z</dcterms:created>
  <dcterms:modified xsi:type="dcterms:W3CDTF">2013-06-27T08:45:20Z</dcterms:modified>
</cp:coreProperties>
</file>